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8450" y="1670050"/>
            <a:ext cx="85471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</a:t>
            </a:r>
            <a:r>
              <a:rPr dirty="0" spc="-25"/>
              <a:t>Vermont’s </a:t>
            </a:r>
            <a:r>
              <a:rPr dirty="0" spc="-5"/>
              <a:t>RN Graduates 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</a:t>
            </a:r>
            <a:r>
              <a:rPr dirty="0" sz="1600" spc="-20">
                <a:latin typeface="Arial"/>
                <a:cs typeface="Arial"/>
              </a:rPr>
              <a:t>Vermont’s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984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2992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100">
                          <a:latin typeface="Arial"/>
                          <a:cs typeface="Arial"/>
                        </a:rPr>
                        <a:t>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94.2%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92.5%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2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R="66992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2020-01-30T21:19:24Z</dcterms:created>
  <dcterms:modified xsi:type="dcterms:W3CDTF">2020-01-30T21:19:24Z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