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98450" y="1670050"/>
            <a:ext cx="854710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Closely Do </a:t>
            </a:r>
            <a:r>
              <a:rPr dirty="0" spc="-35"/>
              <a:t>Tennessee’s </a:t>
            </a:r>
            <a:r>
              <a:rPr dirty="0" spc="-5"/>
              <a:t>RN Graduates Reflect </a:t>
            </a:r>
            <a:r>
              <a:rPr dirty="0"/>
              <a:t>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compares the racial and ethnic composition of </a:t>
            </a:r>
            <a:r>
              <a:rPr dirty="0" sz="1600" spc="-25">
                <a:latin typeface="Arial"/>
                <a:cs typeface="Arial"/>
              </a:rPr>
              <a:t>Tennessee’s </a:t>
            </a:r>
            <a:r>
              <a:rPr dirty="0" sz="1600" spc="-5">
                <a:latin typeface="Arial"/>
                <a:cs typeface="Arial"/>
              </a:rPr>
              <a:t>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9845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 marR="62992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75.4%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78.9%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73.7%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 marR="66992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16.6%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10.8%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16.7%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 marR="66992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 marR="6699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 marR="6699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 marR="6692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 marR="66992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2020-01-30T21:11:02Z</dcterms:created>
  <dcterms:modified xsi:type="dcterms:W3CDTF">2020-01-30T21:11:02Z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