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300" y="1644142"/>
            <a:ext cx="84074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/>
              <a:t>South </a:t>
            </a:r>
            <a:r>
              <a:rPr dirty="0" spc="-10"/>
              <a:t>Dakota’s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South </a:t>
            </a:r>
            <a:r>
              <a:rPr dirty="0" sz="1600" spc="-10">
                <a:latin typeface="Arial"/>
                <a:cs typeface="Arial"/>
              </a:rPr>
              <a:t>Dakota’s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44142"/>
          <a:ext cx="8401050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3555" marR="322580" indent="-175895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4190" marR="32194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81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944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85.3%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40360" marR="199390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1445" marR="124460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881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945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2020-01-30T21:11:18Z</dcterms:created>
  <dcterms:modified xsi:type="dcterms:W3CDTF">2020-01-30T21:11:18Z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