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16915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Arkansas’ RN Graduates Reflect</a:t>
            </a:r>
            <a:r>
              <a:rPr dirty="0" spc="-75"/>
              <a:t>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Arkansas’ </a:t>
            </a:r>
            <a:r>
              <a:rPr dirty="0" sz="1600" spc="-10">
                <a:latin typeface="Arial"/>
                <a:cs typeface="Arial"/>
              </a:rPr>
              <a:t>general  </a:t>
            </a:r>
            <a:r>
              <a:rPr dirty="0" sz="1600" spc="-5">
                <a:latin typeface="Arial"/>
                <a:cs typeface="Arial"/>
              </a:rPr>
              <a:t>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74.3%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2020-01-30T20:12:11Z</dcterms:created>
  <dcterms:modified xsi:type="dcterms:W3CDTF">2020-01-30T20:12:11Z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