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3" r:id="rId4"/>
    <p:sldId id="259" r:id="rId5"/>
    <p:sldId id="260" r:id="rId6"/>
    <p:sldId id="261" r:id="rId7"/>
    <p:sldId id="262" r:id="rId8"/>
    <p:sldId id="265" r:id="rId9"/>
    <p:sldId id="258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87D2F-09EB-4D62-B8AA-3661749C3F6C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942FD-9662-407B-8C3B-6C453CE15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0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942FD-9662-407B-8C3B-6C453CE15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93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F882B79-7402-469E-877D-CE1F9EE84024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60501E2-4215-496A-852A-CE8E742E3D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371600"/>
          </a:xfrm>
        </p:spPr>
        <p:txBody>
          <a:bodyPr>
            <a:noAutofit/>
          </a:bodyPr>
          <a:lstStyle/>
          <a:p>
            <a:r>
              <a:rPr lang="en-US" b="1" dirty="0" smtClean="0"/>
              <a:t>WCN- RWJF Rural Initiative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239000" cy="4255157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Mary Beth White –Jacobs</a:t>
            </a:r>
          </a:p>
          <a:p>
            <a:pPr algn="l"/>
            <a:r>
              <a:rPr lang="en-US" b="1" dirty="0" smtClean="0"/>
              <a:t>CEO</a:t>
            </a:r>
          </a:p>
          <a:p>
            <a:pPr algn="l"/>
            <a:r>
              <a:rPr lang="en-US" b="1" dirty="0" smtClean="0"/>
              <a:t>Black River Memorial Hospital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smtClean="0"/>
              <a:t>Linda K. Young</a:t>
            </a:r>
          </a:p>
          <a:p>
            <a:pPr algn="l"/>
            <a:r>
              <a:rPr lang="en-US" b="1" dirty="0" smtClean="0"/>
              <a:t>Dean</a:t>
            </a:r>
            <a:br>
              <a:rPr lang="en-US" b="1" dirty="0" smtClean="0"/>
            </a:br>
            <a:r>
              <a:rPr lang="en-US" b="1" dirty="0" smtClean="0"/>
              <a:t>College of Nursing and Health Sciences</a:t>
            </a:r>
          </a:p>
          <a:p>
            <a:pPr algn="l"/>
            <a:r>
              <a:rPr lang="en-US" b="1" dirty="0" smtClean="0"/>
              <a:t>University of Wisconsin-Eau Claire</a:t>
            </a:r>
            <a:endParaRPr lang="en-US" b="1" dirty="0"/>
          </a:p>
        </p:txBody>
      </p:sp>
      <p:pic>
        <p:nvPicPr>
          <p:cNvPr id="1026" name="Picture 2" descr="I:\FORMS-HOSPITAL-WIDE\TEMPLATES\BRMH_Logo_NoTag_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35582"/>
            <a:ext cx="2458512" cy="78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3"/>
          <a:stretch/>
        </p:blipFill>
        <p:spPr>
          <a:xfrm>
            <a:off x="5181600" y="3579567"/>
            <a:ext cx="3547871" cy="6858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898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82000" cy="1642872"/>
          </a:xfrm>
        </p:spPr>
        <p:txBody>
          <a:bodyPr/>
          <a:lstStyle/>
          <a:p>
            <a:r>
              <a:rPr lang="en-US" dirty="0" smtClean="0"/>
              <a:t>Budget for Future Grant Request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3400" y="2895600"/>
            <a:ext cx="3820055" cy="2697163"/>
          </a:xfrm>
        </p:spPr>
        <p:txBody>
          <a:bodyPr>
            <a:noAutofit/>
          </a:bodyPr>
          <a:lstStyle/>
          <a:p>
            <a:r>
              <a:rPr lang="en-US" sz="2800" dirty="0" smtClean="0"/>
              <a:t>Part time BSN Completion Advisor</a:t>
            </a:r>
          </a:p>
          <a:p>
            <a:r>
              <a:rPr lang="en-US" sz="2800" dirty="0" smtClean="0"/>
              <a:t>Laptops</a:t>
            </a:r>
          </a:p>
          <a:p>
            <a:r>
              <a:rPr lang="en-US" sz="2800" dirty="0" smtClean="0"/>
              <a:t>Software programs</a:t>
            </a:r>
          </a:p>
          <a:p>
            <a:r>
              <a:rPr lang="en-US" sz="2800" dirty="0"/>
              <a:t>Student books</a:t>
            </a:r>
          </a:p>
          <a:p>
            <a:endParaRPr lang="en-US" sz="28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09707" y="2893243"/>
            <a:ext cx="3822192" cy="2697163"/>
          </a:xfrm>
        </p:spPr>
        <p:txBody>
          <a:bodyPr>
            <a:noAutofit/>
          </a:bodyPr>
          <a:lstStyle/>
          <a:p>
            <a:r>
              <a:rPr lang="en-US" sz="2800" dirty="0"/>
              <a:t>Resource room at </a:t>
            </a:r>
            <a:r>
              <a:rPr lang="en-US" sz="2800" dirty="0" smtClean="0"/>
              <a:t>BRMH </a:t>
            </a:r>
            <a:endParaRPr lang="en-US" sz="2800" dirty="0"/>
          </a:p>
          <a:p>
            <a:r>
              <a:rPr lang="en-US" sz="2800" dirty="0" smtClean="0"/>
              <a:t>Stipend for 2 full time students and 18 part time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759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Encourage BSN completion for rural nurses</a:t>
            </a:r>
          </a:p>
          <a:p>
            <a:r>
              <a:rPr lang="en-US" sz="2800" dirty="0" smtClean="0"/>
              <a:t>Identify challenges and barriers</a:t>
            </a:r>
          </a:p>
          <a:p>
            <a:r>
              <a:rPr lang="en-US" sz="2800" dirty="0" smtClean="0"/>
              <a:t>Action planning to address those issue</a:t>
            </a:r>
          </a:p>
          <a:p>
            <a:r>
              <a:rPr lang="en-US" sz="2800" dirty="0" smtClean="0"/>
              <a:t>Increase BSN ratio in rural organization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2675467"/>
            <a:ext cx="8229600" cy="345069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800" dirty="0" smtClean="0"/>
              <a:t>Establish baseline data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Review and update current organizational incentives</a:t>
            </a:r>
          </a:p>
          <a:p>
            <a:pPr marL="457200" indent="-457200">
              <a:buFont typeface="Symbol" pitchFamily="18" charset="2"/>
              <a:buAutoNum type="arabicPeriod"/>
            </a:pPr>
            <a:r>
              <a:rPr lang="en-US" sz="2800" dirty="0"/>
              <a:t>Propose partnership with university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Set short and long term goals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Current State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Associate to Bachelor degree </a:t>
            </a:r>
            <a:r>
              <a:rPr lang="en-US" sz="2800" dirty="0" smtClean="0"/>
              <a:t>ratio unknown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No financial incentive to pursue degree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No differentiation in hiring process or salary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Baseline assessment needed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Rural BSN Advancement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8623" y="2819400"/>
            <a:ext cx="7747000" cy="39163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7400" dirty="0" smtClean="0"/>
              <a:t>Current State                                     </a:t>
            </a:r>
            <a:endParaRPr lang="en-US" sz="7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7400" dirty="0" smtClean="0"/>
              <a:t>ADN 57%           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7400" dirty="0" smtClean="0"/>
              <a:t>BSN or higher = 43%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7400" dirty="0" smtClean="0"/>
              <a:t>Certification =15%</a:t>
            </a:r>
            <a:endParaRPr lang="en-US" sz="7400" dirty="0"/>
          </a:p>
          <a:p>
            <a:endParaRPr lang="en-US" sz="9600" dirty="0" smtClean="0"/>
          </a:p>
          <a:p>
            <a:pPr marL="0" indent="0">
              <a:buNone/>
            </a:pPr>
            <a:r>
              <a:rPr lang="en-US" sz="7400" dirty="0"/>
              <a:t>E</a:t>
            </a:r>
            <a:r>
              <a:rPr lang="en-US" sz="7400" dirty="0" smtClean="0"/>
              <a:t>nrolled =15%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7400" dirty="0" smtClean="0"/>
              <a:t>BSN = 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7400" dirty="0" smtClean="0"/>
              <a:t>MSN =4</a:t>
            </a:r>
          </a:p>
          <a:p>
            <a:pPr marL="0" indent="0">
              <a:buNone/>
            </a:pPr>
            <a:endParaRPr lang="en-US" sz="7400" dirty="0"/>
          </a:p>
          <a:p>
            <a:pPr marL="0" indent="0">
              <a:buNone/>
            </a:pPr>
            <a:r>
              <a:rPr lang="en-US" sz="7400" dirty="0" smtClean="0"/>
              <a:t>Likely to enroll in next 2 years =28%</a:t>
            </a:r>
          </a:p>
          <a:p>
            <a:endParaRPr lang="en-US" sz="7400" dirty="0"/>
          </a:p>
          <a:p>
            <a:pPr marL="0" indent="0">
              <a:buNone/>
            </a:pPr>
            <a:endParaRPr lang="en-US" sz="7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Readiness Assessment</a:t>
            </a:r>
            <a:br>
              <a:rPr lang="en-US" dirty="0" smtClean="0"/>
            </a:br>
            <a:r>
              <a:rPr lang="en-US" dirty="0"/>
              <a:t>Launched February 2014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5248275" y="2819400"/>
            <a:ext cx="3895725" cy="34464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Sample </a:t>
            </a:r>
            <a:r>
              <a:rPr lang="en-US" dirty="0"/>
              <a:t>Size=76 RNs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679192"/>
            <a:ext cx="4041647" cy="3447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Personally benefit=Yes 46%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Advancement &amp; opportunities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Professional marketability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Learn to lead, manage, motivate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Higher wages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Credibility and community leadership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2679192"/>
            <a:ext cx="3886200" cy="344728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Org. Incentives= Yes 52%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Tuition assistance 89%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Release time 48%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On-duty time 20%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and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679192"/>
            <a:ext cx="4504945" cy="34472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Barriers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Cost 79%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Time commitment 92% and</a:t>
            </a:r>
          </a:p>
          <a:p>
            <a:pPr marL="0" indent="0">
              <a:buNone/>
            </a:pPr>
            <a:r>
              <a:rPr lang="en-US" dirty="0" smtClean="0"/>
              <a:t>     Work release or support 17%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rogram flexibility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724400" y="2679192"/>
            <a:ext cx="4280963" cy="34472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Solutions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Modernize tuition reimbursement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Allow “work time” for on-line course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Consider local classrooms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Pilot mixed curriculum with UWEC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7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r>
              <a:rPr lang="en-US" b="1" dirty="0" smtClean="0"/>
              <a:t>Partnership with UW-EC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494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57656"/>
          </a:xfrm>
        </p:spPr>
        <p:txBody>
          <a:bodyPr>
            <a:noAutofit/>
          </a:bodyPr>
          <a:lstStyle/>
          <a:p>
            <a:r>
              <a:rPr lang="en-US" sz="3200" b="1" dirty="0"/>
              <a:t>Rural Initiative: Black River </a:t>
            </a:r>
            <a:r>
              <a:rPr lang="en-US" sz="3200" b="1" dirty="0" smtClean="0"/>
              <a:t>Memorial </a:t>
            </a:r>
            <a:r>
              <a:rPr lang="en-US" sz="3200" b="1" dirty="0"/>
              <a:t>Hospital and </a:t>
            </a:r>
            <a:r>
              <a:rPr lang="en-US" sz="3200" b="1" dirty="0" smtClean="0"/>
              <a:t>UW-Eau </a:t>
            </a:r>
            <a:r>
              <a:rPr lang="en-US" sz="3200" b="1" dirty="0"/>
              <a:t>Claire, BSN Completion Partnership Pilot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57199" y="2679192"/>
            <a:ext cx="3886201" cy="34472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Meet admission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Decrease number of immersion days in </a:t>
            </a:r>
            <a:r>
              <a:rPr lang="en-US" dirty="0"/>
              <a:t>reqN310 and N </a:t>
            </a:r>
            <a:r>
              <a:rPr lang="en-US" dirty="0" smtClean="0"/>
              <a:t>480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Provide support resources for students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4041648" cy="34472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UWEC BSN Completion leadership provide  consultation support to assist with a change in culture to support BSN completion within the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314</TotalTime>
  <Words>300</Words>
  <Application>Microsoft Office PowerPoint</Application>
  <PresentationFormat>On-screen Show (4:3)</PresentationFormat>
  <Paragraphs>79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WCN- RWJF Rural Initiative </vt:lpstr>
      <vt:lpstr>Purpose</vt:lpstr>
      <vt:lpstr>Action Plan</vt:lpstr>
      <vt:lpstr>Rural BSN Advancement</vt:lpstr>
      <vt:lpstr> Readiness Assessment Launched February 2014 </vt:lpstr>
      <vt:lpstr>Incentives</vt:lpstr>
      <vt:lpstr>Barriers and Solutions</vt:lpstr>
      <vt:lpstr>Partnership with UW-EC</vt:lpstr>
      <vt:lpstr>Rural Initiative: Black River Memorial Hospital and UW-Eau Claire, BSN Completion Partnership Pilot</vt:lpstr>
      <vt:lpstr>Budget for Future Grant Request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WCN- RWJF Rural Initiative</dc:title>
  <dc:creator>Linda</dc:creator>
  <cp:lastModifiedBy>Judith Hansen</cp:lastModifiedBy>
  <cp:revision>21</cp:revision>
  <dcterms:created xsi:type="dcterms:W3CDTF">2015-01-12T00:50:58Z</dcterms:created>
  <dcterms:modified xsi:type="dcterms:W3CDTF">2015-01-16T22:25:43Z</dcterms:modified>
</cp:coreProperties>
</file>